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61" r:id="rId8"/>
    <p:sldId id="273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4" autoAdjust="0"/>
    <p:restoredTop sz="94660"/>
  </p:normalViewPr>
  <p:slideViewPr>
    <p:cSldViewPr>
      <p:cViewPr varScale="1">
        <p:scale>
          <a:sx n="50" d="100"/>
          <a:sy n="50" d="100"/>
        </p:scale>
        <p:origin x="-129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E48E3-6BAE-4DBD-878C-680A6ECF7B5E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9B8F-953C-4767-85AA-733119DB7D2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E48E3-6BAE-4DBD-878C-680A6ECF7B5E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9B8F-953C-4767-85AA-733119DB7D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E48E3-6BAE-4DBD-878C-680A6ECF7B5E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9B8F-953C-4767-85AA-733119DB7D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E48E3-6BAE-4DBD-878C-680A6ECF7B5E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9B8F-953C-4767-85AA-733119DB7D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E48E3-6BAE-4DBD-878C-680A6ECF7B5E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2149B8F-953C-4767-85AA-733119DB7D2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E48E3-6BAE-4DBD-878C-680A6ECF7B5E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9B8F-953C-4767-85AA-733119DB7D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E48E3-6BAE-4DBD-878C-680A6ECF7B5E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9B8F-953C-4767-85AA-733119DB7D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E48E3-6BAE-4DBD-878C-680A6ECF7B5E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9B8F-953C-4767-85AA-733119DB7D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E48E3-6BAE-4DBD-878C-680A6ECF7B5E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9B8F-953C-4767-85AA-733119DB7D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E48E3-6BAE-4DBD-878C-680A6ECF7B5E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9B8F-953C-4767-85AA-733119DB7D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E48E3-6BAE-4DBD-878C-680A6ECF7B5E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9B8F-953C-4767-85AA-733119DB7D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F3E48E3-6BAE-4DBD-878C-680A6ECF7B5E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2149B8F-953C-4767-85AA-733119DB7D2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5" Type="http://schemas.openxmlformats.org/officeDocument/2006/relationships/image" Target="../media/image2.png"/><Relationship Id="rId4" Type="http://schemas.openxmlformats.org/officeDocument/2006/relationships/image" Target="../media/image2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6" Type="http://schemas.openxmlformats.org/officeDocument/2006/relationships/image" Target="../media/image2.png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6" Type="http://schemas.openxmlformats.org/officeDocument/2006/relationships/image" Target="../media/image2.png"/><Relationship Id="rId5" Type="http://schemas.openxmlformats.org/officeDocument/2006/relationships/image" Target="../media/image26.jpeg"/><Relationship Id="rId4" Type="http://schemas.openxmlformats.org/officeDocument/2006/relationships/image" Target="../media/image2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6" Type="http://schemas.openxmlformats.org/officeDocument/2006/relationships/image" Target="../media/image2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4.wav"/><Relationship Id="rId1" Type="http://schemas.microsoft.com/office/2007/relationships/media" Target="../media/media14.wav"/><Relationship Id="rId6" Type="http://schemas.openxmlformats.org/officeDocument/2006/relationships/image" Target="../media/image2.png"/><Relationship Id="rId5" Type="http://schemas.openxmlformats.org/officeDocument/2006/relationships/image" Target="../media/image30.wmf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5.wav"/><Relationship Id="rId1" Type="http://schemas.microsoft.com/office/2007/relationships/media" Target="../media/media15.wav"/><Relationship Id="rId6" Type="http://schemas.openxmlformats.org/officeDocument/2006/relationships/image" Target="../media/image2.png"/><Relationship Id="rId5" Type="http://schemas.openxmlformats.org/officeDocument/2006/relationships/image" Target="../media/image32.wmf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6.wav"/><Relationship Id="rId1" Type="http://schemas.microsoft.com/office/2007/relationships/media" Target="../media/media16.wav"/><Relationship Id="rId6" Type="http://schemas.openxmlformats.org/officeDocument/2006/relationships/image" Target="../media/image2.png"/><Relationship Id="rId5" Type="http://schemas.openxmlformats.org/officeDocument/2006/relationships/image" Target="../media/image34.jpeg"/><Relationship Id="rId4" Type="http://schemas.openxmlformats.org/officeDocument/2006/relationships/image" Target="../media/image3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5.png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2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2.png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2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image" Target="../media/image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Kapitel</a:t>
            </a:r>
            <a:r>
              <a:rPr lang="en-US" dirty="0" smtClean="0"/>
              <a:t>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Willi</a:t>
            </a:r>
            <a:r>
              <a:rPr lang="en-US" dirty="0" smtClean="0"/>
              <a:t> Larson</a:t>
            </a:r>
            <a:endParaRPr lang="en-US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95800" y="2296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519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habe</a:t>
            </a:r>
            <a:r>
              <a:rPr lang="en-US" dirty="0" smtClean="0"/>
              <a:t> in Springfield </a:t>
            </a:r>
            <a:r>
              <a:rPr lang="en-US" dirty="0" err="1" smtClean="0"/>
              <a:t>gefahren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 descr="C:\Users\Holly\AppData\Local\Microsoft\Windows\Temporary Internet Files\Content.IE5\T14RUP6Z\MC90010112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2943448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535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habe</a:t>
            </a:r>
            <a:r>
              <a:rPr lang="en-US" dirty="0" smtClean="0"/>
              <a:t> Abe Lincoln </a:t>
            </a:r>
            <a:r>
              <a:rPr lang="en-US" dirty="0" err="1" smtClean="0"/>
              <a:t>gebesucht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Holly\AppData\Local\Microsoft\Windows\Temporary Internet Files\Content.IE5\5236ETV4\MC90033218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0"/>
            <a:ext cx="3622895" cy="3697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Holly\AppData\Local\Microsoft\Windows\Temporary Internet Files\Content.IE5\T14RUP6Z\MC900009834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935" y="2377440"/>
            <a:ext cx="4582562" cy="3017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410200" y="539526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3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gewandert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C:\Users\Holly\AppData\Local\Microsoft\Windows\Temporary Internet Files\Content.IE5\5236ETV4\MC900440528[1].w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3600"/>
            <a:ext cx="2621280" cy="419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Holly\AppData\Local\Microsoft\Windows\Temporary Internet Files\Content.IE5\XIUZR1F3\MP900444205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590800"/>
            <a:ext cx="4289100" cy="2871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783614" y="546201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759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7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gelauft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C:\Users\Holly\AppData\Local\Microsoft\Windows\Temporary Internet Files\Content.IE5\12SE0EEN\MP900442677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81200"/>
            <a:ext cx="2838450" cy="4270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Holly\AppData\Local\Microsoft\Windows\Temporary Internet Files\Content.IE5\T14RUP6Z\MP900423022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440" y="1981200"/>
            <a:ext cx="37338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51166" y="576407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086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habe</a:t>
            </a:r>
            <a:r>
              <a:rPr lang="en-US" dirty="0" smtClean="0"/>
              <a:t> </a:t>
            </a:r>
            <a:r>
              <a:rPr lang="en-US" dirty="0" err="1" smtClean="0"/>
              <a:t>Freunde</a:t>
            </a:r>
            <a:r>
              <a:rPr lang="en-US" dirty="0" smtClean="0"/>
              <a:t> </a:t>
            </a:r>
            <a:r>
              <a:rPr lang="en-US" dirty="0" err="1" smtClean="0"/>
              <a:t>gebesucht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5" name="Picture 3" descr="C:\Users\Holly\AppData\Local\Microsoft\Windows\Temporary Internet Files\Content.IE5\5236ETV4\MP900262689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" y="1600200"/>
            <a:ext cx="4939598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Holly\AppData\Local\Microsoft\Windows\Temporary Internet Files\Content.IE5\T14RUP6Z\MC910217363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386921"/>
            <a:ext cx="2741371" cy="1648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470116" y="496729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0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Ich</a:t>
            </a:r>
            <a:r>
              <a:rPr lang="en-US" dirty="0" smtClean="0"/>
              <a:t> bin in Mein </a:t>
            </a:r>
            <a:r>
              <a:rPr lang="en-US" dirty="0" err="1" smtClean="0"/>
              <a:t>Onkel</a:t>
            </a:r>
            <a:r>
              <a:rPr lang="en-US" dirty="0" smtClean="0"/>
              <a:t> </a:t>
            </a:r>
            <a:r>
              <a:rPr lang="en-US" dirty="0" err="1" smtClean="0"/>
              <a:t>gefahren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C:\Users\Holly\AppData\Local\Microsoft\Windows\Temporary Internet Files\Content.IE5\5236ETV4\MC900436222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57" y="2209800"/>
            <a:ext cx="37338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Q:\140061.enu\MEDIA\CAGCAT10\j0185604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362200"/>
            <a:ext cx="3054118" cy="305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105400" y="545623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402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2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habe</a:t>
            </a:r>
            <a:r>
              <a:rPr lang="en-US" dirty="0" smtClean="0"/>
              <a:t> </a:t>
            </a:r>
            <a:r>
              <a:rPr lang="en-US" dirty="0" err="1" smtClean="0"/>
              <a:t>Fernsehe</a:t>
            </a:r>
            <a:r>
              <a:rPr lang="en-US" dirty="0" smtClean="0"/>
              <a:t> </a:t>
            </a:r>
            <a:r>
              <a:rPr lang="en-US" dirty="0" err="1" smtClean="0"/>
              <a:t>geschaut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C:\Users\Holly\AppData\Local\Microsoft\Windows\Temporary Internet Files\Content.IE5\12SE0EEN\MC90014966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3711921" cy="320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Holly\AppData\Local\Microsoft\Windows\Temporary Internet Files\Content.IE5\T14RUP6Z\MP900442472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641" y="2975270"/>
            <a:ext cx="4548159" cy="314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825797" y="48006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29954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2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habe</a:t>
            </a:r>
            <a:r>
              <a:rPr lang="en-US" dirty="0" smtClean="0"/>
              <a:t> in Illinois </a:t>
            </a:r>
            <a:r>
              <a:rPr lang="en-US" dirty="0" err="1" smtClean="0"/>
              <a:t>gegangen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 descr="C:\Users\Holly\AppData\Local\Microsoft\Windows\Temporary Internet Files\Content.IE5\XIUZR1F3\MC900436962[1].wmf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535" y="2057400"/>
            <a:ext cx="3852465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olly\AppData\Local\Microsoft\Windows\Temporary Internet Files\Content.IE5\5236ETV4\MC900436712[1].w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733800"/>
            <a:ext cx="4864342" cy="265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110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habe</a:t>
            </a:r>
            <a:r>
              <a:rPr lang="en-US" dirty="0" smtClean="0"/>
              <a:t> </a:t>
            </a:r>
            <a:r>
              <a:rPr lang="en-US" dirty="0" err="1" smtClean="0"/>
              <a:t>gebesichtigen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Holly\AppData\Local\Microsoft\Windows\Temporary Internet Files\Content.IE5\XIUZR1F3\MP90042781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52600"/>
            <a:ext cx="38862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Holly\AppData\Local\Microsoft\Windows\Temporary Internet Files\Content.IE5\12SE0EEN\MP900433146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600200"/>
            <a:ext cx="3810000" cy="2550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096000" y="44958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870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Ich</a:t>
            </a:r>
            <a:r>
              <a:rPr lang="en-US" dirty="0" smtClean="0"/>
              <a:t> bin an See Michigan </a:t>
            </a:r>
            <a:r>
              <a:rPr lang="en-US" dirty="0" err="1" smtClean="0"/>
              <a:t>gefahren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C:\Users\Holly\AppData\Local\Microsoft\Windows\Temporary Internet Files\Content.IE5\T14RUP6Z\MP900401088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4770120" cy="381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15200" y="18288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812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7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habe</a:t>
            </a:r>
            <a:r>
              <a:rPr lang="en-US" dirty="0" smtClean="0"/>
              <a:t> </a:t>
            </a:r>
            <a:r>
              <a:rPr lang="en-US" dirty="0" err="1" smtClean="0"/>
              <a:t>geschwommen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Holly\AppData\Local\Microsoft\Windows\Temporary Internet Files\Content.IE5\T14RUP6Z\MP900442474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0"/>
            <a:ext cx="32004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Holly\AppData\Local\Microsoft\Windows\Temporary Internet Files\Content.IE5\12SE0EEN\MP900409354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514600"/>
            <a:ext cx="4572001" cy="3050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109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habe</a:t>
            </a:r>
            <a:r>
              <a:rPr lang="en-US" dirty="0" smtClean="0"/>
              <a:t> </a:t>
            </a:r>
            <a:r>
              <a:rPr lang="en-US" dirty="0" err="1" smtClean="0"/>
              <a:t>geangele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C:\Users\Holly\AppData\Local\Microsoft\Windows\Temporary Internet Files\Content.IE5\T14RUP6Z\MP900442539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4876800" cy="3241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Holly\AppData\Local\Microsoft\Windows\Temporary Internet Files\Content.IE5\12SE0EEN\MP900437388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44388"/>
            <a:ext cx="4114800" cy="308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00200" y="508841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676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habe</a:t>
            </a:r>
            <a:r>
              <a:rPr lang="en-US" dirty="0" smtClean="0"/>
              <a:t> Willis Tower </a:t>
            </a:r>
            <a:r>
              <a:rPr lang="en-US" dirty="0" err="1" smtClean="0"/>
              <a:t>gegangen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Holly\AppData\Local\Microsoft\Windows\Temporary Internet Files\Content.IE5\T14RUP6Z\MC90021685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2943076" cy="426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Holly\AppData\Local\Microsoft\Windows\Temporary Internet Files\Content.IE5\12SE0EEN\MC900157783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610" y="1905000"/>
            <a:ext cx="4150018" cy="403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143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habe</a:t>
            </a:r>
            <a:r>
              <a:rPr lang="en-US" dirty="0" smtClean="0"/>
              <a:t> die Pizza </a:t>
            </a:r>
            <a:r>
              <a:rPr lang="en-US" dirty="0" err="1" smtClean="0"/>
              <a:t>gegessen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Holly\AppData\Local\Microsoft\Windows\Temporary Internet Files\Content.IE5\T14RUP6Z\MP900400611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3048000" cy="381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Holly\AppData\Local\Microsoft\Windows\Temporary Internet Files\Content.IE5\5236ETV4\MP900407468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828800"/>
            <a:ext cx="3908226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437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habe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film </a:t>
            </a:r>
            <a:r>
              <a:rPr lang="en-US" dirty="0" err="1" smtClean="0"/>
              <a:t>gesehen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Users\Holly\AppData\Local\Microsoft\Windows\Temporary Internet Files\Content.IE5\XIUZR1F3\MP900406477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1"/>
            <a:ext cx="396173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Holly\AppData\Local\Microsoft\Windows\Temporary Internet Files\Content.IE5\12SE0EEN\MP900314259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133600"/>
            <a:ext cx="267004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308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57</TotalTime>
  <Words>84</Words>
  <Application>Microsoft Office PowerPoint</Application>
  <PresentationFormat>On-screen Show (4:3)</PresentationFormat>
  <Paragraphs>17</Paragraphs>
  <Slides>16</Slides>
  <Notes>0</Notes>
  <HiddenSlides>0</HiddenSlides>
  <MMClips>16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Apex</vt:lpstr>
      <vt:lpstr>Kapitel 3</vt:lpstr>
      <vt:lpstr>Ich habe in Illinois gegangen.</vt:lpstr>
      <vt:lpstr>Ich habe gebesichtigen.</vt:lpstr>
      <vt:lpstr>Ich bin an See Michigan gefahren.</vt:lpstr>
      <vt:lpstr>Ich habe geschwommen.</vt:lpstr>
      <vt:lpstr>Ich habe geangele.</vt:lpstr>
      <vt:lpstr>Ich habe Willis Tower gegangen.</vt:lpstr>
      <vt:lpstr>Ich habe die Pizza gegessen.</vt:lpstr>
      <vt:lpstr>Ich habe ein film gesehen.</vt:lpstr>
      <vt:lpstr>Ich habe in Springfield gefahren.</vt:lpstr>
      <vt:lpstr>Ich habe Abe Lincoln gebesucht.</vt:lpstr>
      <vt:lpstr>Ich bin gewandert. </vt:lpstr>
      <vt:lpstr>Ich bin gelauft.</vt:lpstr>
      <vt:lpstr>Ich habe Freunde gebesucht.</vt:lpstr>
      <vt:lpstr>Ich bin in Mein Onkel gefahren. </vt:lpstr>
      <vt:lpstr>Ich habe Fernsehe geschaut.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Kapitel 3</dc:title>
  <dc:creator>Holly Hertsgaard Larson</dc:creator>
  <cp:lastModifiedBy>Holly Hertsgaard Larson</cp:lastModifiedBy>
  <cp:revision>5</cp:revision>
  <dcterms:created xsi:type="dcterms:W3CDTF">2011-11-22T00:42:24Z</dcterms:created>
  <dcterms:modified xsi:type="dcterms:W3CDTF">2011-11-22T01:39:50Z</dcterms:modified>
</cp:coreProperties>
</file>